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3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5F30C-D7CD-CE04-4583-DD28A46A1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169FEB8-ED76-DF5B-714E-26B42379D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3AC42C-9F91-6AC3-9CC9-BAF190B04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26EA-39BE-49B6-9275-271605DB8647}" type="datetimeFigureOut">
              <a:rPr lang="de-DE" smtClean="0"/>
              <a:t>13.09.2023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906BAF-C1B4-448C-98DE-33BAF351D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DF4AFC-C586-64A6-0084-A09A2428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F7C0-8E62-48B4-982B-BC002AB575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488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5BBEFB-C6C6-2E2F-E8EA-039BC9CE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13D28D5-F74E-F0C1-ABBD-A1E8D3A5E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907FC8-728B-A649-F485-55598DB66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26EA-39BE-49B6-9275-271605DB8647}" type="datetimeFigureOut">
              <a:rPr lang="de-DE" smtClean="0"/>
              <a:t>13.09.2023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415BAD-7008-D567-226F-9705777F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1885FF-2C5E-0AA8-3F96-95201F94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F7C0-8E62-48B4-982B-BC002AB575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53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DD38469-948B-40B4-2CFB-B8C22109DE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6EB8EB-55F7-C757-D7F1-5C2757E1F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D09387-67FA-7A56-D5F8-8B152F20A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26EA-39BE-49B6-9275-271605DB8647}" type="datetimeFigureOut">
              <a:rPr lang="de-DE" smtClean="0"/>
              <a:t>13.09.2023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44F1DC-AFF4-056D-6630-8F47D0D4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36CA7B-6880-6066-5313-9006ABA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F7C0-8E62-48B4-982B-BC002AB575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605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DC6CE-D559-D4B7-28C6-25DB6D810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76517B-294C-1692-9B49-A8E8E8DC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E85345-6304-D7DF-FC1D-83A77DC05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26EA-39BE-49B6-9275-271605DB8647}" type="datetimeFigureOut">
              <a:rPr lang="de-DE" smtClean="0"/>
              <a:t>13.09.2023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9AE0B2-888E-0799-A1BA-5C8A8F590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A82FFD-CFF5-9092-D2F2-6FBF7CDA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F7C0-8E62-48B4-982B-BC002AB575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80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AE0F4-94EE-89A2-FC4F-095389BEA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CA98D0-187F-0173-A47B-F56AF852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5DA7DE-96E8-A5EE-244A-276294B43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26EA-39BE-49B6-9275-271605DB8647}" type="datetimeFigureOut">
              <a:rPr lang="de-DE" smtClean="0"/>
              <a:t>13.09.2023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B6E0D2-C90F-84ED-D55C-A66FC358B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D1F5C5-8684-2170-8CBF-896E4D03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F7C0-8E62-48B4-982B-BC002AB575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828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55632-98C3-6095-BA7A-DDEA02833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18BB1C-FA73-469D-8D13-92A219C7B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3599654-D2A2-081C-EC6D-FA51DEEDB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92359F-7978-2920-5386-72792598E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26EA-39BE-49B6-9275-271605DB8647}" type="datetimeFigureOut">
              <a:rPr lang="de-DE" smtClean="0"/>
              <a:t>13.09.2023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94D40A-AAEA-03DF-2024-3F95EEC9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AD5772-D7FC-F89B-B548-1A69D685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F7C0-8E62-48B4-982B-BC002AB575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6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B21CF0-E3FB-2A61-9030-C89FAE653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8C758E-1661-5F52-F8DB-7222092AC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F90FE74-4526-1960-8B35-022A86427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0803E2E-175F-1AE7-3D14-ED13626AF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9382945-37E0-FD75-53CD-937D78AC0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8BDE694-2E1E-95C3-B35E-DA742788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26EA-39BE-49B6-9275-271605DB8647}" type="datetimeFigureOut">
              <a:rPr lang="de-DE" smtClean="0"/>
              <a:t>13.09.2023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DBF6AC6-F726-1159-BE2F-C3852D14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FCFA65-817F-407A-E6E9-98EBD486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F7C0-8E62-48B4-982B-BC002AB575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668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62E05A-9FA5-E35E-FCFB-41A1EE29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57A5589-6013-A6AD-0D07-B23945B6D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26EA-39BE-49B6-9275-271605DB8647}" type="datetimeFigureOut">
              <a:rPr lang="de-DE" smtClean="0"/>
              <a:t>13.09.2023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EC17FE-805B-F438-4D00-CAC3697C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63AA46-E337-AD9A-C5DF-ADE99C83A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F7C0-8E62-48B4-982B-BC002AB575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671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31871DF-50E8-E2AF-4F0F-0C2BE63DA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26EA-39BE-49B6-9275-271605DB8647}" type="datetimeFigureOut">
              <a:rPr lang="de-DE" smtClean="0"/>
              <a:t>13.09.2023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9F27D7-6894-7419-E238-CE2138AC4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4360EA-9B28-4AEE-710B-E941340C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F7C0-8E62-48B4-982B-BC002AB575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406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DE22C-5045-AF5E-4029-A5473C926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7CC8F6-F8BF-1DFE-0018-0BA681ED3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830963-4403-0310-09D0-898A3D810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2E54F7-2FBB-2671-11A6-D5E25AF3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26EA-39BE-49B6-9275-271605DB8647}" type="datetimeFigureOut">
              <a:rPr lang="de-DE" smtClean="0"/>
              <a:t>13.09.2023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B41FE4-1092-F5AD-7BEF-AD67DD97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7251EA-AC31-6317-4C4C-AB495B81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F7C0-8E62-48B4-982B-BC002AB575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51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E8202-B050-CB21-7705-AF45F6388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9FC9350-6808-655D-A6B9-012E04746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2F315A-6144-4401-9C85-AD95C579A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2FD0FC7-182B-C9CB-208C-EEF16417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26EA-39BE-49B6-9275-271605DB8647}" type="datetimeFigureOut">
              <a:rPr lang="de-DE" smtClean="0"/>
              <a:t>13.09.2023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A9E804-81F8-614B-0DC1-8682DF7A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A060AC-D577-9199-9952-E3A50F5F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F7C0-8E62-48B4-982B-BC002AB575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671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751C1D3-7459-AB80-1023-8010F8098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D88456-85A9-3B72-E7E1-430CF14C8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0574CC-219C-9C87-B9E8-E9A2A4F28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126EA-39BE-49B6-9275-271605DB8647}" type="datetimeFigureOut">
              <a:rPr lang="de-DE" smtClean="0"/>
              <a:t>13.09.2023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C8FF88-D042-D5DF-E768-F195BA930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57F582-1FB9-33CD-E503-47CFCE6FE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9F7C0-8E62-48B4-982B-BC002AB575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036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CF9AB7-4863-9D75-0C31-6B2823A89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63" y="0"/>
            <a:ext cx="4848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2895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37D3883-622D-8658-CD7A-035572F1D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26" y="0"/>
            <a:ext cx="4848874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A9EC7B6-97F2-6554-7473-43A9EE106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848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4600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565E5AB-82B4-F2C7-0D87-318205AB7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44" y="0"/>
            <a:ext cx="4848874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0476D7F-1E59-290E-9E2E-93A57A949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18" y="0"/>
            <a:ext cx="4848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6701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F3EEBDF-5E1C-CCCB-B73D-6F839B6C8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26" y="0"/>
            <a:ext cx="4848874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416DD52-B32C-4E9C-B813-75ED314C1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848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9114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B05A1DB-B31C-FD88-8B98-1081898FC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63" y="0"/>
            <a:ext cx="4848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15450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Spezialbaustoffe ZIS</dc:creator>
  <cp:lastModifiedBy>Spezialbaustoffe ZIS</cp:lastModifiedBy>
  <cp:revision>4</cp:revision>
  <dcterms:created xsi:type="dcterms:W3CDTF">2023-09-13T07:40:08Z</dcterms:created>
  <dcterms:modified xsi:type="dcterms:W3CDTF">2023-09-13T08:25:22Z</dcterms:modified>
  <cp:contentStatus/>
</cp:coreProperties>
</file>